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9" r:id="rId4"/>
    <p:sldId id="259" r:id="rId5"/>
  </p:sldIdLst>
  <p:sldSz cx="1296035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2ACD36-4309-45B6-9324-8F7031EA5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4"/>
          <a:stretch/>
        </p:blipFill>
        <p:spPr>
          <a:xfrm>
            <a:off x="1" y="0"/>
            <a:ext cx="12960349" cy="64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sencilla 29">
            <a:extLst>
              <a:ext uri="{FF2B5EF4-FFF2-40B4-BE49-F238E27FC236}">
                <a16:creationId xmlns:a16="http://schemas.microsoft.com/office/drawing/2014/main" id="{4A86858A-07D9-4E65-B7DD-F9FE51257EC6}"/>
              </a:ext>
            </a:extLst>
          </p:cNvPr>
          <p:cNvSpPr/>
          <p:nvPr userDrawn="1"/>
        </p:nvSpPr>
        <p:spPr>
          <a:xfrm flipV="1">
            <a:off x="-138891" y="260180"/>
            <a:ext cx="1601931" cy="692332"/>
          </a:xfrm>
          <a:prstGeom prst="round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13FD0C9-E0CE-48B9-9F5E-4E1C9F686FCE}"/>
              </a:ext>
            </a:extLst>
          </p:cNvPr>
          <p:cNvCxnSpPr/>
          <p:nvPr userDrawn="1"/>
        </p:nvCxnSpPr>
        <p:spPr>
          <a:xfrm>
            <a:off x="1645919" y="391884"/>
            <a:ext cx="0" cy="431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:a16="http://schemas.microsoft.com/office/drawing/2014/main" id="{8B99E89B-DE0C-41C1-92C1-AA6934CA3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5176" y="369183"/>
            <a:ext cx="4634999" cy="66278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891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ondear rectángulo de esquina sencilla 29">
            <a:extLst>
              <a:ext uri="{FF2B5EF4-FFF2-40B4-BE49-F238E27FC236}">
                <a16:creationId xmlns:a16="http://schemas.microsoft.com/office/drawing/2014/main" id="{4A86858A-07D9-4E65-B7DD-F9FE51257EC6}"/>
              </a:ext>
            </a:extLst>
          </p:cNvPr>
          <p:cNvSpPr/>
          <p:nvPr userDrawn="1"/>
        </p:nvSpPr>
        <p:spPr>
          <a:xfrm flipV="1">
            <a:off x="-138891" y="260180"/>
            <a:ext cx="1601931" cy="692332"/>
          </a:xfrm>
          <a:prstGeom prst="round1Rect">
            <a:avLst/>
          </a:prstGeom>
          <a:solidFill>
            <a:srgbClr val="FCD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13FD0C9-E0CE-48B9-9F5E-4E1C9F686FCE}"/>
              </a:ext>
            </a:extLst>
          </p:cNvPr>
          <p:cNvCxnSpPr/>
          <p:nvPr userDrawn="1"/>
        </p:nvCxnSpPr>
        <p:spPr>
          <a:xfrm>
            <a:off x="1645919" y="391884"/>
            <a:ext cx="0" cy="431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:a16="http://schemas.microsoft.com/office/drawing/2014/main" id="{8B99E89B-DE0C-41C1-92C1-AA6934CA3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5176" y="369183"/>
            <a:ext cx="4634999" cy="66278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552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7F41B57-9219-40B8-98BC-70C77F2E4820}"/>
              </a:ext>
            </a:extLst>
          </p:cNvPr>
          <p:cNvSpPr/>
          <p:nvPr userDrawn="1"/>
        </p:nvSpPr>
        <p:spPr>
          <a:xfrm>
            <a:off x="0" y="0"/>
            <a:ext cx="12960350" cy="642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493AA0-0220-4C49-A9D0-E487EEB9F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08" y="0"/>
            <a:ext cx="5949134" cy="59491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65FB6B-4DB4-40FE-8FCD-7255CDBC2E0E}"/>
              </a:ext>
            </a:extLst>
          </p:cNvPr>
          <p:cNvSpPr txBox="1"/>
          <p:nvPr userDrawn="1"/>
        </p:nvSpPr>
        <p:spPr>
          <a:xfrm>
            <a:off x="3528983" y="5209843"/>
            <a:ext cx="5902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/>
              <a:t>GRACIAS POR</a:t>
            </a:r>
            <a:r>
              <a:rPr lang="es-CO" sz="3200" baseline="0" dirty="0" smtClean="0"/>
              <a:t> SU ATENCIÓN</a:t>
            </a:r>
            <a:endParaRPr lang="es-CO" sz="32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5C4C9FF-6372-4E1C-9C16-1F566AE5859E}"/>
              </a:ext>
            </a:extLst>
          </p:cNvPr>
          <p:cNvCxnSpPr>
            <a:cxnSpLocks/>
          </p:cNvCxnSpPr>
          <p:nvPr userDrawn="1"/>
        </p:nvCxnSpPr>
        <p:spPr>
          <a:xfrm>
            <a:off x="4161518" y="5055326"/>
            <a:ext cx="4637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7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13522D0-BAB8-4823-AF6D-B78F4F2E1B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94" y="-171813"/>
            <a:ext cx="1595664" cy="15956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74D2F88-D1FE-41D6-8114-DA981DA818AD}"/>
              </a:ext>
            </a:extLst>
          </p:cNvPr>
          <p:cNvSpPr txBox="1"/>
          <p:nvPr userDrawn="1"/>
        </p:nvSpPr>
        <p:spPr>
          <a:xfrm>
            <a:off x="718457" y="6538820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pc="300" dirty="0">
                <a:latin typeface="Poppins" panose="00000500000000000000" pitchFamily="2" charset="0"/>
                <a:cs typeface="Poppins" panose="00000500000000000000" pitchFamily="2" charset="0"/>
              </a:rPr>
              <a:t>WWW.IUMAFIS.EDU.CO</a:t>
            </a:r>
            <a:endParaRPr lang="es-CO" sz="1100" spc="3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60F601-61ED-4150-ACE1-D0CD6473A744}"/>
              </a:ext>
            </a:extLst>
          </p:cNvPr>
          <p:cNvSpPr txBox="1"/>
          <p:nvPr userDrawn="1"/>
        </p:nvSpPr>
        <p:spPr>
          <a:xfrm>
            <a:off x="5339478" y="6538820"/>
            <a:ext cx="2281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LA UNIVERSITARIA DEL NORTE</a:t>
            </a:r>
            <a:endParaRPr lang="es-CO" sz="11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45418EF-8C23-4BA0-8A00-0CAE868FC17B}"/>
              </a:ext>
            </a:extLst>
          </p:cNvPr>
          <p:cNvCxnSpPr>
            <a:cxnSpLocks/>
          </p:cNvCxnSpPr>
          <p:nvPr userDrawn="1"/>
        </p:nvCxnSpPr>
        <p:spPr>
          <a:xfrm>
            <a:off x="0" y="6442315"/>
            <a:ext cx="12960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2BE3F6A-72FC-4A9E-84BA-F37E21DC0062}"/>
              </a:ext>
            </a:extLst>
          </p:cNvPr>
          <p:cNvSpPr txBox="1"/>
          <p:nvPr userDrawn="1"/>
        </p:nvSpPr>
        <p:spPr>
          <a:xfrm>
            <a:off x="10136765" y="653882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Poppins" panose="00000500000000000000" pitchFamily="2" charset="0"/>
                <a:cs typeface="Poppins" panose="00000500000000000000" pitchFamily="2" charset="0"/>
              </a:rPr>
              <a:t>VIGILADO MINEDUCACIÓN</a:t>
            </a:r>
            <a:endParaRPr lang="es-CO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1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680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745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35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5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Poppins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Loaiza</dc:creator>
  <cp:lastModifiedBy>OLGA INÉS VÉLEZ BERNAL</cp:lastModifiedBy>
  <cp:revision>58</cp:revision>
  <dcterms:created xsi:type="dcterms:W3CDTF">2022-01-26T20:39:40Z</dcterms:created>
  <dcterms:modified xsi:type="dcterms:W3CDTF">2022-05-19T19:11:22Z</dcterms:modified>
</cp:coreProperties>
</file>